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jpe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A26B4-ECF8-0FD7-5565-47570A9A75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A5359D-9783-DA43-8285-C9AC986577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0E3DF0-7105-EB14-A6C6-F12D9C2B5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F533E-B3BF-49CB-BD5F-AFE1A2D941EF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1DD005-029D-89E5-12AC-624661B1F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16EA91-07EC-5327-5A44-02FC118F7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33412-41DE-4E62-BB98-F2F1F7674A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9711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67C57-8F3C-3283-7B8D-13A2829C0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2E6196-B7FF-48AF-3C6A-8F62247182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F0D4E6-F1BD-A38F-3E98-77821B8AB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F533E-B3BF-49CB-BD5F-AFE1A2D941EF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0AF25C-FB92-511C-DFEA-8C318779E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66DB4E-54BF-C708-991B-BDCFDE8AA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33412-41DE-4E62-BB98-F2F1F7674A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2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760CDC-ECAD-1CDA-2AB5-EF8294AB90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84AFCC-C336-B72B-9B1B-866F2A8E66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FDF3D7-5971-E106-45FC-00B01C74F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F533E-B3BF-49CB-BD5F-AFE1A2D941EF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29FD79-2AD9-CB99-933E-C5F2755ED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CE7EA-ACBC-10DF-FC5C-93E5EC2B5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33412-41DE-4E62-BB98-F2F1F7674A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7893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4F9C4-9E2D-C5EA-9138-E05A84FF8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2AE57-33F2-8AC8-0C2C-20144FAF9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82C552-61E2-7539-A255-DFD43C911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F533E-B3BF-49CB-BD5F-AFE1A2D941EF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5A2B4F-62E1-EBB9-0A0D-94DA3B108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F483C4-9599-E9E5-8CE7-C3E62A8D5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33412-41DE-4E62-BB98-F2F1F7674A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698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88989-2767-8C6C-A536-37E5F1549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8B7AF2-1D66-B3C4-D72F-9FE9B0415A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5EDC0B-3BB4-4032-6EA5-FA482825E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F533E-B3BF-49CB-BD5F-AFE1A2D941EF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9C7AA-0ABA-251B-8BE0-CD6435767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206272-4665-7E39-7573-4D54358A6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33412-41DE-4E62-BB98-F2F1F7674A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8646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7D535-BF55-5A58-956B-88007499E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D66A6-AAD1-5D19-2030-91E35CDFC2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4FCB20-8E58-46EC-6C2D-AEB3F6D06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427272-2863-E102-809D-F7C662918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F533E-B3BF-49CB-BD5F-AFE1A2D941EF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810DFC-0A69-7DC3-6D69-20A07ACAA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D7DC68-08FB-9B4B-B2C7-013A994AB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33412-41DE-4E62-BB98-F2F1F7674A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0039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CECA1-FE1E-D694-D335-8763A3F55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53662D-10D8-C8E5-58FC-F4EC75C32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1F1FCB-9C65-8BD7-C6BA-92696331D7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3E3B57-B72A-E887-BB06-716B8CFFB6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A80A0A-D614-87DC-A086-38C0616899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05E405-8B2D-A17A-1441-DA4F64A7A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F533E-B3BF-49CB-BD5F-AFE1A2D941EF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7D248E-EDC4-9E8B-3D2C-E6074CDCC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E5CBEE-10E0-F415-3DCA-000FDD85D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33412-41DE-4E62-BB98-F2F1F7674A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8993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DE3D6-8B9D-728C-5E96-F352F88AE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A47AC5-BD04-230B-9729-32FB03184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F533E-B3BF-49CB-BD5F-AFE1A2D941EF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9C6EB8-0DFD-DBCC-F824-D4CA45B78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F19173-22E3-1075-6937-D09ED092D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33412-41DE-4E62-BB98-F2F1F7674A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7166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18DF09-02FE-AA49-E72D-2A8B7FE80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F533E-B3BF-49CB-BD5F-AFE1A2D941EF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84351B-803B-5C52-FFC6-77053B089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7F5FFE-F2DC-A45A-4E56-5BDB444A8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33412-41DE-4E62-BB98-F2F1F7674A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6889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3391-1D7B-C89A-797D-99E11BAF2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35D89-87BA-7BE5-0D69-7A418F96E3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1A61FE-3161-0AA3-131E-CC751DD38E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8CAF0B-BEB0-346F-A347-985F06FA2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F533E-B3BF-49CB-BD5F-AFE1A2D941EF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2E806B-95FD-B4DB-AF59-FFC5BDF95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6B678C-D201-5E3A-F92B-2400528AD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33412-41DE-4E62-BB98-F2F1F7674A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594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AE0C0-C310-A198-B85F-A5A8E004D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FD1107-8A7C-F41B-366E-8B9A1D14A9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F0D08C-763D-29E3-5436-9B160B48C6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B26B30-8CC6-5D66-36C5-5F3E35164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F533E-B3BF-49CB-BD5F-AFE1A2D941EF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DF4F1B-2A9D-E23D-194F-27A68D57E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C3DDC0-BC7A-7454-0B16-25E151D07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33412-41DE-4E62-BB98-F2F1F7674A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6233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F4D1B8-A4D7-D182-6134-255462497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51D27-34FD-CF35-CE53-ED274248BE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FF01DF-2C14-A999-B547-D2BB63477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8F533E-B3BF-49CB-BD5F-AFE1A2D941EF}" type="datetimeFigureOut">
              <a:rPr lang="en-IN" smtClean="0"/>
              <a:t>16-10-2023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A8EC29-97B3-34CF-3783-7A4A901097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62CD1-EBE2-DF3B-B1AD-9C8BF88705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A33412-41DE-4E62-BB98-F2F1F7674A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3539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98DAE9B-7B9E-A097-11F5-ABF1AB8D4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41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CC603-EAA1-285F-DB02-9989F2024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AD4FA-E19B-F75D-DA90-65F90883D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922574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67D01-9FED-8C1C-6281-773440088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837D9-C790-28E4-FFA1-5034C4AAA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41708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CC603-EAA1-285F-DB02-9989F2024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AD4FA-E19B-F75D-DA90-65F90883D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62050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67D01-9FED-8C1C-6281-773440088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837D9-C790-28E4-FFA1-5034C4AAA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720791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CC603-EAA1-285F-DB02-9989F2024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AD4FA-E19B-F75D-DA90-65F90883D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642333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67D01-9FED-8C1C-6281-773440088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837D9-C790-28E4-FFA1-5034C4AAA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138755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CC603-EAA1-285F-DB02-9989F2024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AD4FA-E19B-F75D-DA90-65F90883D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807214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67D01-9FED-8C1C-6281-773440088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837D9-C790-28E4-FFA1-5034C4AAA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82377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CC603-EAA1-285F-DB02-9989F2024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AD4FA-E19B-F75D-DA90-65F90883D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25250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67D01-9FED-8C1C-6281-773440088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837D9-C790-28E4-FFA1-5034C4AAA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540618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est fitness trackers for older adults - Seasons">
            <a:extLst>
              <a:ext uri="{FF2B5EF4-FFF2-40B4-BE49-F238E27FC236}">
                <a16:creationId xmlns:a16="http://schemas.microsoft.com/office/drawing/2014/main" id="{90E74FC3-9600-76AC-3C97-0379CD34F3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238" y="0"/>
            <a:ext cx="101679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2406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CC603-EAA1-285F-DB02-9989F2024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AD4FA-E19B-F75D-DA90-65F90883D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741810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8733E07-B6AB-8DEB-6708-05972F929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1592" y="0"/>
            <a:ext cx="6948815" cy="7339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832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Personal Development icon vector image. Suitable for mobile apps, web apps  and print media. 26319809 Vector Art at Vecteezy">
            <a:extLst>
              <a:ext uri="{FF2B5EF4-FFF2-40B4-BE49-F238E27FC236}">
                <a16:creationId xmlns:a16="http://schemas.microsoft.com/office/drawing/2014/main" id="{D4BC67B9-0232-C71E-F77C-9F5A196A89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875" y="0"/>
            <a:ext cx="68262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8718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51E0BCB-0403-E760-3CAB-D41F6A288D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100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CC603-EAA1-285F-DB02-9989F2024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AD4FA-E19B-F75D-DA90-65F90883D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685517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67D01-9FED-8C1C-6281-773440088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837D9-C790-28E4-FFA1-5034C4AAA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812006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CC603-EAA1-285F-DB02-9989F2024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AD4FA-E19B-F75D-DA90-65F90883D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017149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67D01-9FED-8C1C-6281-773440088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837D9-C790-28E4-FFA1-5034C4AAA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059534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0"/>
    </mc:Choice>
    <mc:Fallback xmlns="">
      <p:transition spd="slow" advClick="0" advTm="20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15</Words>
  <Application>Microsoft Office PowerPoint</Application>
  <PresentationFormat>Widescreen</PresentationFormat>
  <Paragraphs>15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 Aravindha Samy Anbazhahan</dc:creator>
  <cp:lastModifiedBy>Shiva Aravindha Samy Anbazhahan</cp:lastModifiedBy>
  <cp:revision>1</cp:revision>
  <dcterms:created xsi:type="dcterms:W3CDTF">2023-10-16T04:21:16Z</dcterms:created>
  <dcterms:modified xsi:type="dcterms:W3CDTF">2023-10-16T04:46:19Z</dcterms:modified>
</cp:coreProperties>
</file>

<file path=docProps/thumbnail.jpeg>
</file>